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5.xml" ContentType="application/inkml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6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7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4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5.xml" ContentType="application/inkml+xml"/>
  <Override PartName="/ppt/ink/ink16.xml" ContentType="application/inkml+xml"/>
  <Override PartName="/ppt/ink/ink17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8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19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0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1.xml" ContentType="application/inkml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2.xml" ContentType="application/inkml+xml"/>
  <Override PartName="/ppt/notesSlides/notesSlide6.xml" ContentType="application/vnd.openxmlformats-officedocument.presentationml.notesSlide+xml"/>
  <Override PartName="/ppt/ink/ink23.xml" ContentType="application/inkml+xml"/>
  <Override PartName="/ppt/notesSlides/notesSlide7.xml" ContentType="application/vnd.openxmlformats-officedocument.presentationml.notesSlide+xml"/>
  <Override PartName="/ppt/ink/ink24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5.xml" ContentType="application/inkml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6.xml" ContentType="application/inkml+xml"/>
  <Override PartName="/ppt/ink/ink27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8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29.xml" ContentType="application/inkml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30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notesSlides/notesSlide11.xml" ContentType="application/vnd.openxmlformats-officedocument.presentationml.notesSlide+xml"/>
  <Override PartName="/ppt/ink/ink33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34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35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0"/>
  </p:notesMasterIdLst>
  <p:sldIdLst>
    <p:sldId id="563" r:id="rId4"/>
    <p:sldId id="479" r:id="rId5"/>
    <p:sldId id="565" r:id="rId6"/>
    <p:sldId id="566" r:id="rId7"/>
    <p:sldId id="616" r:id="rId8"/>
    <p:sldId id="567" r:id="rId9"/>
    <p:sldId id="568" r:id="rId10"/>
    <p:sldId id="569" r:id="rId11"/>
    <p:sldId id="570" r:id="rId12"/>
    <p:sldId id="617" r:id="rId13"/>
    <p:sldId id="571" r:id="rId14"/>
    <p:sldId id="572" r:id="rId15"/>
    <p:sldId id="573" r:id="rId16"/>
    <p:sldId id="574" r:id="rId17"/>
    <p:sldId id="575" r:id="rId18"/>
    <p:sldId id="618" r:id="rId19"/>
    <p:sldId id="576" r:id="rId20"/>
    <p:sldId id="577" r:id="rId21"/>
    <p:sldId id="578" r:id="rId22"/>
    <p:sldId id="579" r:id="rId23"/>
    <p:sldId id="609" r:id="rId24"/>
    <p:sldId id="613" r:id="rId25"/>
    <p:sldId id="612" r:id="rId26"/>
    <p:sldId id="615" r:id="rId27"/>
    <p:sldId id="619" r:id="rId28"/>
    <p:sldId id="580" r:id="rId29"/>
    <p:sldId id="581" r:id="rId30"/>
    <p:sldId id="582" r:id="rId31"/>
    <p:sldId id="583" r:id="rId32"/>
    <p:sldId id="584" r:id="rId33"/>
    <p:sldId id="620" r:id="rId34"/>
    <p:sldId id="585" r:id="rId35"/>
    <p:sldId id="586" r:id="rId36"/>
    <p:sldId id="587" r:id="rId37"/>
    <p:sldId id="588" r:id="rId38"/>
    <p:sldId id="589" r:id="rId39"/>
    <p:sldId id="590" r:id="rId40"/>
    <p:sldId id="621" r:id="rId41"/>
    <p:sldId id="591" r:id="rId42"/>
    <p:sldId id="592" r:id="rId43"/>
    <p:sldId id="593" r:id="rId44"/>
    <p:sldId id="594" r:id="rId45"/>
    <p:sldId id="595" r:id="rId46"/>
    <p:sldId id="596" r:id="rId47"/>
    <p:sldId id="597" r:id="rId48"/>
    <p:sldId id="598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06" r:id="rId57"/>
    <p:sldId id="607" r:id="rId58"/>
    <p:sldId id="623" r:id="rId59"/>
  </p:sldIdLst>
  <p:sldSz cx="9144000" cy="5143500" type="screen16x9"/>
  <p:notesSz cx="6858000" cy="9144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>
      <p:cViewPr>
        <p:scale>
          <a:sx n="103" d="100"/>
          <a:sy n="103" d="100"/>
        </p:scale>
        <p:origin x="-1320" y="-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tags" Target="tags/tag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9235304"/>
        <c:axId val="2079237192"/>
      </c:scatterChart>
      <c:valAx>
        <c:axId val="2079235304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crossAx val="2079237192"/>
        <c:crosses val="autoZero"/>
        <c:crossBetween val="midCat"/>
      </c:valAx>
      <c:valAx>
        <c:axId val="2079237192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079235304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3703096"/>
        <c:axId val="2083706184"/>
      </c:scatterChart>
      <c:valAx>
        <c:axId val="208370309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3706184"/>
        <c:crosses val="autoZero"/>
        <c:crossBetween val="midCat"/>
        <c:majorUnit val="0.5"/>
      </c:valAx>
      <c:valAx>
        <c:axId val="2083706184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3703096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0951640"/>
        <c:axId val="2080956392"/>
      </c:scatterChart>
      <c:valAx>
        <c:axId val="2080951640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0956392"/>
        <c:crosses val="autoZero"/>
        <c:crossBetween val="midCat"/>
        <c:majorUnit val="1.0"/>
      </c:valAx>
      <c:valAx>
        <c:axId val="2080956392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0951640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150792"/>
        <c:axId val="2081156840"/>
      </c:scatterChart>
      <c:valAx>
        <c:axId val="2081150792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2081156840"/>
        <c:crosses val="autoZero"/>
        <c:crossBetween val="midCat"/>
      </c:valAx>
      <c:valAx>
        <c:axId val="2081156840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2081150792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9295368"/>
        <c:axId val="2079301080"/>
      </c:scatterChart>
      <c:valAx>
        <c:axId val="2079295368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crossAx val="2079301080"/>
        <c:crosses val="autoZero"/>
        <c:crossBetween val="midCat"/>
      </c:valAx>
      <c:valAx>
        <c:axId val="2079301080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2079295368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704328"/>
        <c:axId val="2081707384"/>
      </c:scatterChart>
      <c:valAx>
        <c:axId val="208170432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1707384"/>
        <c:crosses val="autoZero"/>
        <c:crossBetween val="midCat"/>
        <c:majorUnit val="1.0"/>
      </c:valAx>
      <c:valAx>
        <c:axId val="20817073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1704328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1729944"/>
        <c:axId val="2061733048"/>
      </c:scatterChart>
      <c:valAx>
        <c:axId val="20617299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61733048"/>
        <c:crosses val="autoZero"/>
        <c:crossBetween val="midCat"/>
        <c:majorUnit val="1.0"/>
      </c:valAx>
      <c:valAx>
        <c:axId val="206173304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61729944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1759336"/>
        <c:axId val="2061762392"/>
      </c:scatterChart>
      <c:valAx>
        <c:axId val="206175933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61762392"/>
        <c:crosses val="autoZero"/>
        <c:crossBetween val="midCat"/>
        <c:majorUnit val="1.0"/>
      </c:valAx>
      <c:valAx>
        <c:axId val="20617623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61759336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824232"/>
        <c:axId val="2081828856"/>
      </c:scatterChart>
      <c:valAx>
        <c:axId val="2081824232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1828856"/>
        <c:crosses val="autoZero"/>
        <c:crossBetween val="midCat"/>
        <c:majorUnit val="1.0"/>
      </c:valAx>
      <c:valAx>
        <c:axId val="2081828856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1824232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0780664"/>
        <c:axId val="2080783752"/>
      </c:scatterChart>
      <c:valAx>
        <c:axId val="20807806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0783752"/>
        <c:crosses val="autoZero"/>
        <c:crossBetween val="midCat"/>
        <c:majorUnit val="0.5"/>
      </c:valAx>
      <c:valAx>
        <c:axId val="2080783752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0780664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3677928"/>
        <c:axId val="2083682680"/>
      </c:scatterChart>
      <c:valAx>
        <c:axId val="2083677928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3682680"/>
        <c:crosses val="autoZero"/>
        <c:crossBetween val="midCat"/>
        <c:majorUnit val="1.0"/>
      </c:valAx>
      <c:valAx>
        <c:axId val="2083682680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3677928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874728"/>
        <c:axId val="2081877816"/>
      </c:scatterChart>
      <c:valAx>
        <c:axId val="208187472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2081877816"/>
        <c:crosses val="autoZero"/>
        <c:crossBetween val="midCat"/>
        <c:majorUnit val="0.5"/>
      </c:valAx>
      <c:valAx>
        <c:axId val="2081877816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2081874728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26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87">15682 6855 448,'0'0'192,"0"0"-384,0 0-32</inkml:trace>
  <inkml:trace contextRef="#ctx0" brushRef="#br0" timeOffset="10447.5974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77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61">15344 7749 4163,'0'0'6535,"0"0"-6471,-20 0 897,20 0 1153,0 0-1730,0 0-480,0 20 352,20 20 128,-20-20 1,0 19-193,0 1-96,0-20-32,0 0-96,20 0-96,-20-1-545,0-19-1056,0 0-1859,20 0-4579</inkml:trace>
  <inkml:trace contextRef="#ctx0" brushRef="#br0" timeOffset="11810.6754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02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75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88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13">15641 6736 9032,'0'0'64,"0"0"128,0 0 2050,0 0-960,0 0-1154,0 0-64,0 0 96,0 0-256,0 0-385,0-19-479,0 19-1571,0-21-3747</inkml:trace>
  <inkml:trace contextRef="#ctx0" brushRef="#br0" timeOffset="30936.7694">15662 6537 7174,'0'-20'-929,"0"1"1186,0-1 383,0 0-736,0 20-1922,0-20-2146</inkml:trace>
  <inkml:trace contextRef="#ctx0" brushRef="#br0" timeOffset="31080.7777">15641 6219 6726,'0'-19'-801,"0"19"641,0-21 320,0 2-128,0-1-737,0 20-2786</inkml:trace>
  <inkml:trace contextRef="#ctx0" brushRef="#br0" timeOffset="31240.7869">15641 5882 8199,'0'-40'0,"-20"20"-544,20 1 1056,0-1-416,0-21-1217,0 22-1441,0-1-417</inkml:trace>
  <inkml:trace contextRef="#ctx0" brushRef="#br0" timeOffset="31405.7963">15662 5345 7463,'0'-39'993,"0"18"64,0 2-417,0-1-544,0 0-96,0 1-96,0 19-705,0-21-1697,20 1-3684</inkml:trace>
  <inkml:trace contextRef="#ctx0" brushRef="#br0" timeOffset="31556.8048">15682 4987 8968,'0'-39'-32,"0"19"961,0 0 320,0-20-576,0 21-321,0-1-448,0-20-641,20 19-1089,-20 2-1985</inkml:trace>
  <inkml:trace contextRef="#ctx0" brushRef="#br0" timeOffset="31715.8136">15662 4550 5060,'0'-20'192,"-21"0"898,21 20 543,0-20-864,0 20-545,0-19-224,0 19-32,0-20-128,0 0-1153,0 20-1186,0-20-832</inkml:trace>
  <inkml:trace contextRef="#ctx0" brushRef="#br0" timeOffset="31845.8214">15662 4272 7943,'0'-20'513,"0"0"1056,0 0-576,-21 0-865,21 20-1217,0 0-3716</inkml:trace>
  <inkml:trace contextRef="#ctx0" brushRef="#br0" timeOffset="32408.8533">15641 4212 2946,'21'0'801,"-1"-20"1505,-20 20 97,0 0-33,0 0-512,0 0-705,0 0-353,-20 0-191,20 0-321,-41 0-288,23 0-64,-3 20-64,1-20-1025,-20 20-2018,21-20-2498</inkml:trace>
  <inkml:trace contextRef="#ctx0" brushRef="#br0" timeOffset="32552.8618">15066 4192 7334,'0'-20'-608,"-20"20"-1442,20 0-577</inkml:trace>
  <inkml:trace contextRef="#ctx0" brushRef="#br0" timeOffset="32754.8734">14570 4192 4484,'-79'0'64,"39"20"-64,-1-20 0,3 0-513,-23 0-480,22 0-768</inkml:trace>
  <inkml:trace contextRef="#ctx0" brushRef="#br0" timeOffset="32891.8813">13914 4153 1825,'-59'0'1826,"19"0"-1730,20 0 224,-19 0-1056,-1 0-1827</inkml:trace>
  <inkml:trace contextRef="#ctx0" brushRef="#br0" timeOffset="33058.8908">13477 4153 4420,'-39'0'448,"19"19"-480,0-19-224,0 0-257,1 0-287,-1 0-2051</inkml:trace>
  <inkml:trace contextRef="#ctx0" brushRef="#br0" timeOffset="33223.9003">12803 4172 320,'-59'-19'448,"39"19"-832</inkml:trace>
  <inkml:trace contextRef="#ctx0" brushRef="#br0" timeOffset="33324.9061">12248 4132 864,'-81'0'0</inkml:trace>
  <inkml:trace contextRef="#ctx0" brushRef="#br0" timeOffset="33504.9164">11849 4093 2626,'-59'20'4260,"39"-20"-4100,-19 0 705,19 0-320,0 0-161,0 0-352,-19 19-737,-1 2-2274,0-21-640</inkml:trace>
  <inkml:trace contextRef="#ctx0" brushRef="#br0" timeOffset="33808.9334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1">10440 4192 11402,'20'0'32,"0"0"449,21 0 223,-3-20-159,3 20-161,18 0-320,-19 0-64,19 0 0,1 0 0,-21 20-64,1-20-416,-1 20-705,-19-20-929,0 20-961,-20-20-2434</inkml:trace>
  <inkml:trace contextRef="#ctx0" brushRef="#br0" timeOffset="34831.9922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.0089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236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66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35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18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33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4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62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94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61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.0004">13100 12220 14926,'0'20'-161,"0"0"-159,0 20 544,0 39 449,0-20-225,-20 2-255,20-2-97,0 1 0,20 19-64,-20-19-96,21 20-224,-1-1-641,0-19-833,-2-21-1057,23-19-2338</inkml:trace>
  <inkml:trace contextRef="#ctx0" brushRef="#br0" timeOffset="70276.0194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56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34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29">14212 12796 10954,'20'21'256,"-20"-1"-160,-20 19 801,20-20-384,0 2-417,0-1-545,0 0-1280,0 19-834,20-19-1825</inkml:trace>
  <inkml:trace contextRef="#ctx0" brushRef="#br0" timeOffset="71170.0707">14232 12817 9865,'-20'-41'288,"0"22"-608,20 19-33,0 0-255,0 0-4805</inkml:trace>
  <inkml:trace contextRef="#ctx0" brushRef="#br0" timeOffset="71429.0855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074">14708 12598 14221,'0'-20'-448,"0"0"-2275,0 20 2499,0 0-769</inkml:trace>
  <inkml:trace contextRef="#ctx0" brushRef="#br0" timeOffset="72801.164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47">15483 12776 11723,'-20'-39'1281,"0"19"-705,20 0 385,0 20 577,0 0-545,20 0-705,0 0-192,19-20-32,1 20-64,1-20 64,18 20-352,-19 0-513,-1 0-672,-19 0-930,0-19-960,0 19-2594</inkml:trace>
  <inkml:trace contextRef="#ctx0" brushRef="#br0" timeOffset="73175.1854">15603 12360 1601,'0'59'8744,"0"-40"-8263,0 22 1889,0-2-416,0 1-385,0 0-864,0 19-609,0 1-32,0 19-256,18-19-513,-18-21-576,20 22-481,1-41-928,19-1-1794</inkml:trace>
  <inkml:trace contextRef="#ctx0" brushRef="#br0" timeOffset="73313.1931">15801 12757 12748,'0'-20'-32,"19"20"-257,-19 0 289,0 20 32,0-1-512,20 1-1538,0 21-1281,-20-22-609</inkml:trace>
  <inkml:trace contextRef="#ctx0" brushRef="#br0" timeOffset="73434.2001">15919 12697 8456,'-19'-59'1281,"-1"39"-1858,0 0-1441,0 20-576</inkml:trace>
  <inkml:trace contextRef="#ctx0" brushRef="#br0" timeOffset="73695.2151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34">16376 12856 3267,'-20'20'-3139</inkml:trace>
  <inkml:trace contextRef="#ctx0" brushRef="#br0" timeOffset="74019.2333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93">16753 12419 12235,'20'0'32,"-20"0"-192,20 0 0,-20 0-1442,20 19-2914</inkml:trace>
  <inkml:trace contextRef="#ctx0" brushRef="#br0" timeOffset="74588.2658">16852 12657 12844,'0'40'-289,"0"-40"-95,0 20 352,0 0-2498</inkml:trace>
  <inkml:trace contextRef="#ctx0" brushRef="#br0" timeOffset="76038.3491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99">18123 12558 10570,'39'80'384,"-39"-21"-833,0 1 289,0 0 385,0-21-161,0 0-225,0 2-63,0-1-288,20-40-129,-20 19-1569,21-19-2659</inkml:trace>
  <inkml:trace contextRef="#ctx0" brushRef="#br0" timeOffset="76348.3665">18162 12618 9769,'-59'-79'544,"39"58"-352,20 2 33,0 19-642,0 0-159,20 0-2916</inkml:trace>
  <inkml:trace contextRef="#ctx0" brushRef="#br0" timeOffset="76587.3804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153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35">19573 12717 10249,'-40'0'1121,"40"0"-224,0 0 1313,0 0-736,20-20-738,0 20-255,19 0 63,1 0-95,-1 0-289,1-20-448,19 20-1154,-19 0-672,1 0-1473</inkml:trace>
  <inkml:trace contextRef="#ctx0" brushRef="#br0" timeOffset="77532.4342">19731 12339 11883,'0'80'1185,"0"-40"-545,0-20 1250,0 19-32,20 21-1057,-20-20-609,20 19-192,-20 1-384,19-21-769,1 2-673,-20-2-3523,20-19-3492</inkml:trace>
  <inkml:trace contextRef="#ctx0" brushRef="#br0" timeOffset="78267.4762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58">20446 12757 11050,'-20'-20'2050,"0"0"-1858,20 20 1666,0 0 64,0 0-1474,0 0-32,20-20-127,20 20-289,-20-20-128,39 20-353,-19-20-1024,-1 20-1282,1 0-4580</inkml:trace>
  <inkml:trace contextRef="#ctx0" brushRef="#br0" timeOffset="78909.513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47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491">21616 12141 12940,'-18'99'64,"18"-20"64,18 1 1986,-18-20-416,0-20-962,0 0-480,0 19-95,21 0-33,-21 21-96,20 0-64,-20-21-577,20 1-224,0-20-576,-1-1-2018,1-19-3011</inkml:trace>
  <inkml:trace contextRef="#ctx0" brushRef="#br0" timeOffset="79782.5629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98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045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74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57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52">23900 12817 10954,'0'-41'352,"0"22"129,20 19 1408,-20-20-511,20 20-930,19-20-352,1 20-64,-19 0 0,37 0-160,-17 0-897,-2 0-1537,-19 0-2179</inkml:trace>
  <inkml:trace contextRef="#ctx0" brushRef="#br0" timeOffset="81745.6756">24078 12419 11723,'0'19'416,"0"2"64,0 19 1570,0 0-224,0 19-961,0 0-833,0 1-1025,20 19-576,-20-19-1506,21 0-3460</inkml:trace>
  <inkml:trace contextRef="#ctx0" brushRef="#br0" timeOffset="82126.6974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097">24536 12796 2882,'38'0'9930,"-17"0"-10187,-21 0 706,0 21 1120,0-1-992,0-1-385,-21 20-32,21 2-64,0-21-128,0 19-544,0-19-449,21 20-128,-1-40-609,0 20-2146,19-20-2882</inkml:trace>
  <inkml:trace contextRef="#ctx0" brushRef="#br0" timeOffset="82487.7176">24793 12916 2786,'0'-40'3844,"-20"20"-1218,20 1-1377,0 19-192,-19 0 193,19 19-770,0 1-256,0-1-480,0 22-865,19-21-2306,-19 0-4645</inkml:trace>
  <inkml:trace contextRef="#ctx0" brushRef="#br0" timeOffset="82660.7277">24773 12776 12684,'20'-39'-65,"0"39"130,-20-20 2305,20 20-1473,1 0-865,17 0-32,3-20-96,-3 20-225,3 0-992,-1 0-1698,-21 0-2498</inkml:trace>
  <inkml:trace contextRef="#ctx0" brushRef="#br0" timeOffset="82912.7419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61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14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3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7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3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3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7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51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9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2">3791 12518 14477,'-41'40'385,"21"-40"-738,20 20 994,-20-20 512,40 0-160,-20 20-449,20-20-95,21 0-321,-3 0-224,3-20-801,-21 20-1473,19 0-1954,1 0-6405</inkml:trace>
  <inkml:trace contextRef="#ctx0" brushRef="#br1" timeOffset="23660.3532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3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6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1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7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61">15562 815 13965,'-40'19'512,"21"-19"-448,19 0 1538,0 0-449,19 0-705,1-19-191,20-2-129,-1-18 128,2-1-256,17-20-32,-17 21-96,-21-21-609,0 21-864,-1 19-1570,-19-20-6727</inkml:trace>
  <inkml:trace contextRef="#ctx0" brushRef="#br2" timeOffset="68761.9329">14331 1331 14958,'-20'0'480,"20"0"577,0 21 577,0-21-1090,20-21-256,1 21-95,17-40 95,3 20-160,38-19 32,-19-21-192,19 20 0,0-19-224,0 19-673,-18-19 0,-2 18-801,-19 2-800,-1 20-1698</inkml:trace>
  <inkml:trace contextRef="#ctx0" brushRef="#br2" timeOffset="68991.946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2">20883 8028 14830,'-60'19'992,"39"-19"-767,21 0 2049,0 0-416,21-19-1282,-1 19-448,20-41 32,19 2 1,20-1-161,-18 0 64,-3 1-32,3-1 64,-42 20-224,21 0-193,-20 20-543,-20-19-994,0 19-1890,0 19-4452</inkml:trace>
  <inkml:trace contextRef="#ctx0" brushRef="#br2" timeOffset="77986.4605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2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8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8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6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6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4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4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5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5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6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6">20466 5981 1505,'20'40'10442,"-20"-40"-9866,0 19 1570,0 21 257,0-20-1378,0 20-673,-20-20-288,20 20 64,0-21-128,0 1 0,20-20-256,-20 21-545,0-21-961,0-21-1601,0 21-7079</inkml:trace>
  <inkml:trace contextRef="#ctx0" brushRef="#br1" timeOffset="199235.3955">20664 5822 17552,'0'0'737,"0"0"-801,0 0 1761,21-19-1088,-3 19-577,23 0-128,-1 0-96,-22 0-865,3 0-1378,-1 0-1697,0 19-8359</inkml:trace>
  <inkml:trace contextRef="#ctx0" brushRef="#br1" timeOffset="199372.4034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7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6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6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9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5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4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6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9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8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2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7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8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9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9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5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6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5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2">20545 5326 10057,'-20'0'0,"20"0"1313,-20 19 385,20 1-897,-19-1-321,-1 22-64,0-2-223,0 1-129,20 0-224,-20-20-1602,20 19-3683</inkml:trace>
  <inkml:trace contextRef="#ctx0" brushRef="#br1" timeOffset="20251.1582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3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5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9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8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8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2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5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2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8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6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8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9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81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5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3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7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9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4">12406 5007 10025,'-20'0'1409,"20"0"-448,0 0 1313,20 0-960,-20 0-129,40 0-1057,-21 0 32,21 20 64,0-20-192,-1 20-32,1-20 32,-1 20-64,1-20-128,-19 0-96,-1 0-417,-2 0-736,-18 0-1025,0 0-3044</inkml:trace>
  <inkml:trace contextRef="#ctx0" brushRef="#br2" timeOffset="37112.1226">12724 4789 10602,'-41'60'416,"21"-41"-384,2 21 1890,-23 20-321,1-21-1024,21 21-673,-1-20 0,0 0-961,0 20-3716</inkml:trace>
  <inkml:trace contextRef="#ctx0" brushRef="#br0" timeOffset="43637.4958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9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8">18541 6855 2722,'18'20'-897,"-18"-40"865,0 20-1760</inkml:trace>
  <inkml:trace contextRef="#ctx0" brushRef="#br0" timeOffset="46270.6465">18480 6875 1697,'0'0'4548,"0"0"-4740,0 0-96,0 0-4132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3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901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7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4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7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7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6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2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2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8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5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21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3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7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201">19175 11883 9993,'0'0'2498,"0"19"-1921,0 2 1249,0-2-225,0 0-896,0 22-449,0-1-288,20-20 64,0 19-192,0 1-321,0-20-447,-1 0-1315,1-20-3010</inkml:trace>
  <inkml:trace contextRef="#ctx0" brushRef="#br2" timeOffset="136972.834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92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1">21954 12161 12235,'0'39'673,"-20"1"224,20 20 1120,0 0-287,0-1-609,0-19-448,0 0-417,0 19-224,0 1-32,0 19-96,0-19-577,0 0-159,0-21-386,20 0-543,-20-18-1859,21-21-3875</inkml:trace>
  <inkml:trace contextRef="#ctx0" brushRef="#br2" timeOffset="138999.95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4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3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2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6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2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2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9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2">14252 4789 15406,'0'0'865,"0"0"-1025,0 0 288,0 0-128,0 0-1057,20 0-2498,-20 0-7080</inkml:trace>
  <inkml:trace contextRef="#ctx0" brushRef="#br1" timeOffset="26565.5194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7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4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3">23165 7948 13901,'20'0'-96,"0"0"1056,1 0 1443,17 0-1250,3 0-513,-3 0-223,-17-20-129,19 20-224,-1 0-544,1 0-1250,0 0-1409,-20 0-4708</inkml:trace>
  <inkml:trace contextRef="#ctx0" brushRef="#br1" timeOffset="64163.6699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2">11076 10849 10409,'0'0'673,"-21"-19"448,21 19 417,0 0-353,0-20-417,21 20-383,-1 0-257,0 0-64,39 0-32,-19 0 0,39 20-64,-20-20 64,22 0 0,-2 0-32,-20 0-192,20 0-353,-39-20-416,0 20-800,-1 0-1987</inkml:trace>
  <inkml:trace contextRef="#ctx0" brushRef="#br1" timeOffset="70568.0362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11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3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7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7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8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3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8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5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21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61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2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3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9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5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9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6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9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7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4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7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3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4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4">18719 5981 9641,'20'59'2498,"-20"-19"-1921,0 0 1697,0 19-320,0-19-929,0 20-641,0-1-256,0 1-128,0 0-64,0-20-833,0-1-897,20 1-1409,-20-20-2242</inkml:trace>
  <inkml:trace contextRef="#ctx0" brushRef="#br3" timeOffset="190160.8765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11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4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7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2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41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6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8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9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6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3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01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1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7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6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7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3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8">6192 11684 10762,'40'20'352,"-1"-20"-96,1 20 673,19-20-32,2 0-449,-2 0-448,1 20-1473,-21-20-3556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5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3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7">13041 476 10954,'0'-39'160,"0"19"1153,-20 20-128,20 0-1313,-20 0-64,20 20 192,-20 0 160,1 40 225,-1-1 255,0 20-31,20 21-353,-20-1-128,20 0-64,20-19-64,0 19-192,19-19-769,21-1-1057,20-18-1377</inkml:trace>
  <inkml:trace contextRef="#ctx0" brushRef="#br0" timeOffset="8305.4749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5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5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7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8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4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9">20466 2523 11755,'20'0'896,"-20"20"-607,0-20 2113,0 20-1121,0 0-992,0-1-225,0-19-128,0 20-545,19 1-993,-19-2-1793,0-19-1986</inkml:trace>
  <inkml:trace contextRef="#ctx0" brushRef="#br1" timeOffset="47889.739">20505 2364 14285,'20'0'-5317,"-20"-19"4228,0 19 1121</inkml:trace>
  <inkml:trace contextRef="#ctx0" brushRef="#br1" timeOffset="48450.7711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6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2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8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2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2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2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7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5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6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6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4">19096 6260 11370,'40'0'673,"-20"0"192,19 0 1089,1-21-1058,-20 21-255,19 0-449,-19-20-352,0 20-1057,0 0-1378,-20 0-4932</inkml:trace>
  <inkml:trace contextRef="#ctx0" brushRef="#br0" timeOffset="139240.964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4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4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51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9">11335 8067 13228,'18'20'0,"2"0"833,21 0 961,-21 20-257,19 0-896,-19 19-289,20 1 160,-21 19 33,1-20-353,-20 21-96,20-20-32,-20-1-96,0 1-224,-20 0-449,0-21-608,1 21-1153,-1-40-2595</inkml:trace>
  <inkml:trace contextRef="#ctx0" brushRef="#br0" timeOffset="176288.083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6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2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5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5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4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7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2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3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8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3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6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4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7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3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6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5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2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2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6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8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5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2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5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2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6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5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4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2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3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9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3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8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5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8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8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8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7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2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7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3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6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5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8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8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6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5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3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7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6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6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9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51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2">10818 5981 13484,'0'20'2114,"0"19"-2082,0-19 225,0 20 768,0-20-641,19 20-448,-19-21-96,20 2-321,0-2-640,0-19-1121,-20-19-4036</inkml:trace>
  <inkml:trace contextRef="#ctx0" brushRef="#br0" timeOffset="20291.1605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5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91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5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2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3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6">10620 9498 9320,'-20'19'2851,"20"-19"-2883,38 21 128,3-21 929,18 0 192,21 0-320,19 0-416,1-21-65,-1 21 96,20 0 33,-19 0-161,-21-19-384,0 19-128,-20 0-96,-19 0-737,-20 0-1730,-20 0-3554</inkml:trace>
  <inkml:trace contextRef="#ctx0" brushRef="#br0" timeOffset="37898.1676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7">12724 10174 13612,'20'0'0,"-2"0"-768,23 0 608,-1 0 192,-1 0-289,-19 0-2241,20-20-7462</inkml:trace>
  <inkml:trace contextRef="#ctx0" brushRef="#br0" timeOffset="39125.2378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1">13497 10293 13965,'20'40'160,"-20"-20"96,0-1 929,21 2-704,-21-21-866,20 19-1569,-2-19-1217,2 0-1441</inkml:trace>
  <inkml:trace contextRef="#ctx0" brushRef="#br0" timeOffset="40148.2963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4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1">16933 9180 12812,'0'60'929,"-20"-40"-962,20 19 482,0-19 256,0 0-577,20 20-481,-2-40-704,-18 19-416,21-19-1250,-1 0-5701</inkml:trace>
  <inkml:trace contextRef="#ctx0" brushRef="#br0" timeOffset="43698.4993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6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3">11116 11267 11306,'0'0'1089,"0"20"-768,-20-1 1376,20 21-416,0 0-480,0-1-513,20 1-192,-20 0-96,19 0 33,1 0-418,-20 0-704,20-20-1665,-20 19-2307</inkml:trace>
  <inkml:trace contextRef="#ctx0" brushRef="#br0" timeOffset="47788.7333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5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2">16733 11366 13965,'-39'-20'993,"39"20"-961,0-20-32,0 20-289,0 0-2625,0 20-4870</inkml:trace>
  <inkml:trace contextRef="#ctx0" brushRef="#br0" timeOffset="53039.0336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7">21697 11267 15086,'-20'20'448,"20"19"-416,0-19 192,0 0 33,20 20-353,-20-21-993,19 2-1122,1-2-95,0-19-1089</inkml:trace>
  <inkml:trace contextRef="#ctx0" brushRef="#br0" timeOffset="57230.2733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4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4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8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6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71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8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9">18342 1232 13484,'0'20'-256,"19"-1"736,-19 1 738,0 0-770,0 0-288,0 20-64,20-20-64,-20-1-192,20 1-544,0 20-1955,0-20-5124</inkml:trace>
  <inkml:trace contextRef="#ctx0" brushRef="#br0" timeOffset="441.0251">18897 1410 12523,'20'-19'96,"-20"19"-96,-20 0 1154,-19 19-97,-1 1-545,0 20-32,21 0-95,-21 20 63,20-1-63,0 1-97,20-1-160,0-19-32,40 0-96,0 19-192,19-38-385,0 18-704,22-19-2114,-23-20-6310</inkml:trace>
  <inkml:trace contextRef="#ctx0" brushRef="#br0" timeOffset="722.0412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2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6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4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7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2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3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2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6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8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6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6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2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2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6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2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9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3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5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8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41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4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1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8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7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7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3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4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4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5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9">21319 2146 1153,'0'20'11851,"0"-20"-11947,20 0 1921,0 0 65,0 0-1153,19 0-385,1-20-160,1 20-224,-3 0-192,23 0-480,-43 0-1282,23 0-1730,-41 0-6373</inkml:trace>
  <inkml:trace contextRef="#ctx0" brushRef="#br0" timeOffset="70570.036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7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5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5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2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6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2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11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4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41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7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5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4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8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4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61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6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6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4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6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5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4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7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2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8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7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8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61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8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8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8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2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7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8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9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7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6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7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3">23185 11505 7559,'0'0'5541,"0"0"-5637,0 21 640,-20-2 1314,20 1-929,0 0-385,-20 0 1,20 20-225,0-1-192,0-19-128,0 0-160,0 0-673,0 0-960,0-1-1602</inkml:trace>
  <inkml:trace contextRef="#ctx0" brushRef="#br0" timeOffset="43553.4911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4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4">16058 12618 2626,'-20'20'6278,"20"-20"-6022,0 0 641,0 0 929,20-20-481,1 20-768,19-20-65,-22 20-64,23 0-159,-1 0-97,19 20-224,-19-20 32,-1 0-160,22 20-705,-23-1-1025,3-19-2498</inkml:trace>
  <inkml:trace contextRef="#ctx0" brushRef="#br0" timeOffset="47966.7435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3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6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1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21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2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7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61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2">4167 10770 11594,'0'-20'673,"0"20"-513,0 0 1250,0 0 95,0 20-1217,0 0 609,0 0-224,-20 19-321,20 1-96,0 20-128,0-21-95,0 21-33,0-20-33,20 0-351,-20-20-769,20 20-320,-20-21-737,0 1-2083</inkml:trace>
  <inkml:trace contextRef="#ctx0" brushRef="#br1" timeOffset="77696.4439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9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2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6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3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6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8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5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9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8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6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7">7780 13015 10954,'-19'40'1057,"19"-20"-417,0 0 1250,-20 0-320,20-1-994,0 1-544,0 0 0,0 0-192,20 0-288,-20-20-513,0 20-865,19-1-3555</inkml:trace>
  <inkml:trace contextRef="#ctx0" brushRef="#br1" timeOffset="95595.4677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5">8535 12438 10345,'0'-19'3716,"-21"19"-4004,21 0 384,-20 0 1377,2 0-480,-2 40-416,20-20-353,-21 19-64,21 1-128,0 20-96,21-21-801,-1 1-320,-2 0-192,23-20-513,-21-1-2274</inkml:trace>
  <inkml:trace contextRef="#ctx0" brushRef="#br1" timeOffset="96201.5023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6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2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3">11711 13015 15182,'-40'40'384,"40"-20"-288,0 0 1410,20-20-385,0 20-929,19-20-672,1 19-2083,19-19-3330</inkml:trace>
  <inkml:trace contextRef="#ctx0" brushRef="#br1" timeOffset="100387.7418">12564 12379 9577,'0'-19'480,"0"-2"97,-19 21 1184,19 0-191,-20 0-770,20 40-447,-20 0 448,20 0-225,0 0-288,0 0-256,0-1-64,0 21-256,0-1-417,20 1-191,-20 0-386,20-21-800,-20 0-3907</inkml:trace>
  <inkml:trace contextRef="#ctx0" brushRef="#br1" timeOffset="100582.7529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2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5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8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2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3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8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5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21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4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7">21995 12339 10345,'0'40'2563,"0"-20"-2403,0 0 897,0-1 801,-20 2-641,20-1-897,0 19-192,20-18-64,-20-2-64,20 21-320,-20-20-1089,18 0-705,3-1-1282,-21-19-5604</inkml:trace>
  <inkml:trace contextRef="#ctx0" brushRef="#br1" timeOffset="154546.8395">22213 12101 11691,'19'20'160,"1"0"-160,0 0 1281,0 0-320,19 19-513,-19 21-256,0-1-160,1 1 65,-1-21-65,-20 2 32,0-21-32,0 20 0,0-1 0,-20 1-32,20-20-96,-41 19-225,21-19-255,1 0-705,-1 0-2115</inkml:trace>
  <inkml:trace contextRef="#ctx0" brushRef="#br1" timeOffset="154785.8532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5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4">18063 11704 17136,'0'40'1185,"20"-40"-1089,0 0 352,-20 20-640,0-20-3395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9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1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9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5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5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7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9">7502 11386 8872,'20'20'1826,"-20"-20"-1634,0 0 1858,0 0-673,0 0-1153,0 0-256,0 0-320,0 0-1666,20-20-5157</inkml:trace>
  <inkml:trace contextRef="#ctx0" brushRef="#br0" timeOffset="47682.7272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3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3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9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9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6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5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8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2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6">10758 12976 14445,'20'59'1057,"0"-59"-993,-20 20 577,0-20 320,20 20-929,-20-20-641,0 0-1473,0 0-1121,0 0-5669</inkml:trace>
  <inkml:trace contextRef="#ctx0" brushRef="#br0" timeOffset="92183.2725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30/11/15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43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44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customXml" Target="../ink/ink6.xml"/><Relationship Id="rId19" Type="http://schemas.openxmlformats.org/officeDocument/2006/relationships/image" Target="../media/image18.emf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tags" Target="../tags/tag20.xml"/><Relationship Id="rId9" Type="http://schemas.openxmlformats.org/officeDocument/2006/relationships/slideLayout" Target="../slideLayouts/slideLayout7.xml"/><Relationship Id="rId10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chart" Target="../charts/chart7.xml"/><Relationship Id="rId17" Type="http://schemas.openxmlformats.org/officeDocument/2006/relationships/image" Target="../media/image22.png"/><Relationship Id="rId18" Type="http://schemas.openxmlformats.org/officeDocument/2006/relationships/customXml" Target="../ink/ink7.xml"/><Relationship Id="rId19" Type="http://schemas.openxmlformats.org/officeDocument/2006/relationships/image" Target="../media/image24.emf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7.xml"/><Relationship Id="rId10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20" Type="http://schemas.openxmlformats.org/officeDocument/2006/relationships/customXml" Target="../ink/ink9.xml"/><Relationship Id="rId21" Type="http://schemas.openxmlformats.org/officeDocument/2006/relationships/image" Target="../media/image27.emf"/><Relationship Id="rId22" Type="http://schemas.openxmlformats.org/officeDocument/2006/relationships/customXml" Target="../ink/ink10.xml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1" Type="http://schemas.openxmlformats.org/officeDocument/2006/relationships/image" Target="../media/image9.png"/><Relationship Id="rId12" Type="http://schemas.openxmlformats.org/officeDocument/2006/relationships/image" Target="../media/image23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18.png"/><Relationship Id="rId16" Type="http://schemas.openxmlformats.org/officeDocument/2006/relationships/chart" Target="../charts/chart9.xml"/><Relationship Id="rId17" Type="http://schemas.openxmlformats.org/officeDocument/2006/relationships/image" Target="../media/image22.png"/><Relationship Id="rId18" Type="http://schemas.openxmlformats.org/officeDocument/2006/relationships/customXml" Target="../ink/ink8.xml"/><Relationship Id="rId19" Type="http://schemas.openxmlformats.org/officeDocument/2006/relationships/image" Target="../media/image26.emf"/><Relationship Id="rId1" Type="http://schemas.openxmlformats.org/officeDocument/2006/relationships/tags" Target="../tags/tag29.xml"/><Relationship Id="rId2" Type="http://schemas.openxmlformats.org/officeDocument/2006/relationships/tags" Target="../tags/tag30.xml"/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tags" Target="../tags/tag34.xml"/><Relationship Id="rId7" Type="http://schemas.openxmlformats.org/officeDocument/2006/relationships/tags" Target="../tags/tag35.xml"/><Relationship Id="rId8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20" Type="http://schemas.openxmlformats.org/officeDocument/2006/relationships/customXml" Target="../ink/ink12.xml"/><Relationship Id="rId21" Type="http://schemas.openxmlformats.org/officeDocument/2006/relationships/image" Target="../media/image30.emf"/><Relationship Id="rId22" Type="http://schemas.openxmlformats.org/officeDocument/2006/relationships/customXml" Target="../ink/ink13.xml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1" Type="http://schemas.openxmlformats.org/officeDocument/2006/relationships/image" Target="../media/image22.png"/><Relationship Id="rId12" Type="http://schemas.openxmlformats.org/officeDocument/2006/relationships/image" Target="../media/image20.png"/><Relationship Id="rId13" Type="http://schemas.openxmlformats.org/officeDocument/2006/relationships/image" Target="../media/image9.png"/><Relationship Id="rId14" Type="http://schemas.openxmlformats.org/officeDocument/2006/relationships/image" Target="../media/image24.png"/><Relationship Id="rId15" Type="http://schemas.openxmlformats.org/officeDocument/2006/relationships/image" Target="../media/image21.png"/><Relationship Id="rId16" Type="http://schemas.openxmlformats.org/officeDocument/2006/relationships/chart" Target="../charts/chart11.xml"/><Relationship Id="rId17" Type="http://schemas.openxmlformats.org/officeDocument/2006/relationships/image" Target="../media/image18.png"/><Relationship Id="rId18" Type="http://schemas.openxmlformats.org/officeDocument/2006/relationships/customXml" Target="../ink/ink11.xml"/><Relationship Id="rId19" Type="http://schemas.openxmlformats.org/officeDocument/2006/relationships/image" Target="../media/image26.emf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tags" Target="../tags/tag43.xml"/><Relationship Id="rId8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5.png"/><Relationship Id="rId9" Type="http://schemas.openxmlformats.org/officeDocument/2006/relationships/image" Target="../media/image13.png"/><Relationship Id="rId10" Type="http://schemas.openxmlformats.org/officeDocument/2006/relationships/customXml" Target="../ink/ink14.xml"/><Relationship Id="rId11" Type="http://schemas.openxmlformats.org/officeDocument/2006/relationships/image" Target="../media/image33.emf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22.png"/><Relationship Id="rId15" Type="http://schemas.openxmlformats.org/officeDocument/2006/relationships/image" Target="../media/image20.png"/><Relationship Id="rId16" Type="http://schemas.openxmlformats.org/officeDocument/2006/relationships/chart" Target="../charts/chart12.xml"/><Relationship Id="rId17" Type="http://schemas.openxmlformats.org/officeDocument/2006/relationships/customXml" Target="../ink/ink15.xml"/><Relationship Id="rId18" Type="http://schemas.openxmlformats.org/officeDocument/2006/relationships/image" Target="../media/image38.emf"/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tags" Target="../tags/tag54.xml"/><Relationship Id="rId7" Type="http://schemas.openxmlformats.org/officeDocument/2006/relationships/tags" Target="../tags/tag55.xml"/><Relationship Id="rId8" Type="http://schemas.openxmlformats.org/officeDocument/2006/relationships/slideLayout" Target="../slideLayouts/slideLayout7.xml"/><Relationship Id="rId9" Type="http://schemas.openxmlformats.org/officeDocument/2006/relationships/image" Target="../media/image9.png"/><Relationship Id="rId10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ustomXml" Target="../ink/ink1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4" Type="http://schemas.openxmlformats.org/officeDocument/2006/relationships/image" Target="../media/image40.emf"/><Relationship Id="rId5" Type="http://schemas.openxmlformats.org/officeDocument/2006/relationships/customXml" Target="../ink/ink17.xml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18.xml"/><Relationship Id="rId13" Type="http://schemas.openxmlformats.org/officeDocument/2006/relationships/image" Target="../media/image44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19.xml"/><Relationship Id="rId13" Type="http://schemas.openxmlformats.org/officeDocument/2006/relationships/image" Target="../media/image47.emf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20.xml"/><Relationship Id="rId13" Type="http://schemas.openxmlformats.org/officeDocument/2006/relationships/image" Target="../media/image50.emf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21.xml"/><Relationship Id="rId13" Type="http://schemas.openxmlformats.org/officeDocument/2006/relationships/image" Target="../media/image53.emf"/><Relationship Id="rId1" Type="http://schemas.openxmlformats.org/officeDocument/2006/relationships/tags" Target="../tags/tag68.xml"/><Relationship Id="rId2" Type="http://schemas.openxmlformats.org/officeDocument/2006/relationships/tags" Target="../tags/tag69.xml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tags" Target="../tags/tag76.xml"/><Relationship Id="rId6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8" Type="http://schemas.openxmlformats.org/officeDocument/2006/relationships/image" Target="../media/image39.png"/><Relationship Id="rId9" Type="http://schemas.openxmlformats.org/officeDocument/2006/relationships/image" Target="../media/image8.png"/><Relationship Id="rId10" Type="http://schemas.openxmlformats.org/officeDocument/2006/relationships/customXml" Target="../ink/ink22.xml"/><Relationship Id="rId11" Type="http://schemas.openxmlformats.org/officeDocument/2006/relationships/image" Target="../media/image55.emf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ustomXml" Target="../ink/ink23.xml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ustomXml" Target="../ink/ink24.xml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customXml" Target="../ink/ink25.xml"/><Relationship Id="rId11" Type="http://schemas.openxmlformats.org/officeDocument/2006/relationships/image" Target="../media/image63.emf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customXml" Target="../ink/ink26.xml"/><Relationship Id="rId7" Type="http://schemas.openxmlformats.org/officeDocument/2006/relationships/image" Target="../media/image66.emf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7.xml"/><Relationship Id="rId3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6" Type="http://schemas.openxmlformats.org/officeDocument/2006/relationships/image" Target="../media/image47.png"/><Relationship Id="rId7" Type="http://schemas.openxmlformats.org/officeDocument/2006/relationships/customXml" Target="../ink/ink28.xml"/><Relationship Id="rId8" Type="http://schemas.openxmlformats.org/officeDocument/2006/relationships/image" Target="../media/image69.emf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customXml" Target="../ink/ink29.xml"/><Relationship Id="rId9" Type="http://schemas.openxmlformats.org/officeDocument/2006/relationships/image" Target="../media/image72.emf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6" Type="http://schemas.openxmlformats.org/officeDocument/2006/relationships/image" Target="../media/image3.png"/><Relationship Id="rId7" Type="http://schemas.openxmlformats.org/officeDocument/2006/relationships/image" Target="../media/image51.png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customXml" Target="../ink/ink30.xml"/><Relationship Id="rId9" Type="http://schemas.openxmlformats.org/officeDocument/2006/relationships/image" Target="../media/image78.emf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20.png"/><Relationship Id="rId8" Type="http://schemas.openxmlformats.org/officeDocument/2006/relationships/customXml" Target="../ink/ink31.xml"/><Relationship Id="rId9" Type="http://schemas.openxmlformats.org/officeDocument/2006/relationships/image" Target="../media/image81.emf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customXml" Target="../ink/ink32.xml"/><Relationship Id="rId5" Type="http://schemas.openxmlformats.org/officeDocument/2006/relationships/image" Target="../media/image8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34.xml"/><Relationship Id="rId13" Type="http://schemas.openxmlformats.org/officeDocument/2006/relationships/image" Target="../media/image86.emf"/><Relationship Id="rId1" Type="http://schemas.openxmlformats.org/officeDocument/2006/relationships/tags" Target="../tags/tag102.xml"/><Relationship Id="rId2" Type="http://schemas.openxmlformats.org/officeDocument/2006/relationships/tags" Target="../tags/tag103.xml"/><Relationship Id="rId3" Type="http://schemas.openxmlformats.org/officeDocument/2006/relationships/tags" Target="../tags/tag104.xml"/><Relationship Id="rId4" Type="http://schemas.openxmlformats.org/officeDocument/2006/relationships/tags" Target="../tags/tag105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4" Type="http://schemas.openxmlformats.org/officeDocument/2006/relationships/tags" Target="../tags/tag10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7" Type="http://schemas.openxmlformats.org/officeDocument/2006/relationships/image" Target="../media/image32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06.xml"/><Relationship Id="rId2" Type="http://schemas.openxmlformats.org/officeDocument/2006/relationships/tags" Target="../tags/tag107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35.xml"/><Relationship Id="rId13" Type="http://schemas.openxmlformats.org/officeDocument/2006/relationships/image" Target="../media/image90.emf"/><Relationship Id="rId1" Type="http://schemas.openxmlformats.org/officeDocument/2006/relationships/tags" Target="../tags/tag110.xml"/><Relationship Id="rId2" Type="http://schemas.openxmlformats.org/officeDocument/2006/relationships/tags" Target="../tags/tag111.xml"/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4" Type="http://schemas.openxmlformats.org/officeDocument/2006/relationships/tags" Target="../tags/tag121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7" Type="http://schemas.openxmlformats.org/officeDocument/2006/relationships/image" Target="../media/image36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18.xml"/><Relationship Id="rId2" Type="http://schemas.openxmlformats.org/officeDocument/2006/relationships/tags" Target="../tags/tag1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4" Type="http://schemas.openxmlformats.org/officeDocument/2006/relationships/tags" Target="../tags/tag125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7" Type="http://schemas.openxmlformats.org/officeDocument/2006/relationships/image" Target="../media/image34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22.xml"/><Relationship Id="rId2" Type="http://schemas.openxmlformats.org/officeDocument/2006/relationships/tags" Target="../tags/tag1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4" Type="http://schemas.openxmlformats.org/officeDocument/2006/relationships/tags" Target="../tags/tag12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26.xml"/><Relationship Id="rId2" Type="http://schemas.openxmlformats.org/officeDocument/2006/relationships/tags" Target="../tags/tag1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customXml" Target="../ink/ink36.xml"/><Relationship Id="rId13" Type="http://schemas.openxmlformats.org/officeDocument/2006/relationships/image" Target="../media/image100.emf"/><Relationship Id="rId1" Type="http://schemas.openxmlformats.org/officeDocument/2006/relationships/tags" Target="../tags/tag134.xml"/><Relationship Id="rId2" Type="http://schemas.openxmlformats.org/officeDocument/2006/relationships/tags" Target="../tags/tag135.xml"/><Relationship Id="rId3" Type="http://schemas.openxmlformats.org/officeDocument/2006/relationships/tags" Target="../tags/tag136.xml"/><Relationship Id="rId4" Type="http://schemas.openxmlformats.org/officeDocument/2006/relationships/tags" Target="../tags/tag137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7.xml"/><Relationship Id="rId3" Type="http://schemas.openxmlformats.org/officeDocument/2006/relationships/image" Target="../media/image10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4.xml"/><Relationship Id="rId12" Type="http://schemas.openxmlformats.org/officeDocument/2006/relationships/chart" Target="../charts/chart5.xml"/><Relationship Id="rId13" Type="http://schemas.openxmlformats.org/officeDocument/2006/relationships/customXml" Target="../ink/ink4.xml"/><Relationship Id="rId14" Type="http://schemas.openxmlformats.org/officeDocument/2006/relationships/image" Target="../media/image10.emf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7" Type="http://schemas.openxmlformats.org/officeDocument/2006/relationships/chart" Target="../charts/chart3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customXml" Target="../ink/ink5.xml"/><Relationship Id="rId11" Type="http://schemas.openxmlformats.org/officeDocument/2006/relationships/image" Target="../media/image15.emf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b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Housing Prices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Price</a:t>
            </a:r>
          </a:p>
          <a:p>
            <a:pPr algn="ctr"/>
            <a:r>
              <a:rPr lang="en-US" sz="2400" dirty="0" smtClean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(feet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Supervised Learning</a:t>
            </a:r>
          </a:p>
          <a:p>
            <a:endParaRPr lang="en-US" sz="1000" dirty="0" smtClean="0"/>
          </a:p>
          <a:p>
            <a:r>
              <a:rPr lang="en-US" sz="2400" dirty="0" smtClean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Regression Problem</a:t>
            </a:r>
          </a:p>
          <a:p>
            <a:endParaRPr lang="en-US" sz="1000" dirty="0" smtClean="0"/>
          </a:p>
          <a:p>
            <a:r>
              <a:rPr lang="en-US" sz="2400" dirty="0" smtClean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7" grpId="1">
        <p:bldAsOne/>
      </p:bldGraphic>
      <p:bldGraphic spid="7" grpId="2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Notation:</a:t>
            </a:r>
          </a:p>
          <a:p>
            <a:r>
              <a:rPr lang="en-US" sz="100" dirty="0"/>
              <a:t> </a:t>
            </a:r>
            <a:endParaRPr lang="en-US" sz="2000" dirty="0" smtClean="0"/>
          </a:p>
          <a:p>
            <a:r>
              <a:rPr lang="en-US" sz="2400" dirty="0" smtClean="0"/>
              <a:t>   </a:t>
            </a:r>
            <a:r>
              <a:rPr lang="en-US" sz="2400" b="1" dirty="0"/>
              <a:t>m</a:t>
            </a:r>
            <a:r>
              <a:rPr lang="en-US" sz="2400" dirty="0" smtClean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dirty="0" smtClean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y</a:t>
            </a:r>
            <a:r>
              <a:rPr lang="en-US" sz="2400" dirty="0" smtClean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 smtClean="0"/>
              <a:t>ousing </a:t>
            </a:r>
            <a:r>
              <a:rPr lang="en-US" sz="2800" b="1" dirty="0"/>
              <a:t>p</a:t>
            </a:r>
            <a:r>
              <a:rPr lang="en-US" sz="2800" b="1" dirty="0" smtClean="0"/>
              <a:t>rices</a:t>
            </a:r>
          </a:p>
          <a:p>
            <a:pPr algn="ctr"/>
            <a:r>
              <a:rPr lang="en-US" sz="2800" b="1" dirty="0" smtClean="0"/>
              <a:t>(Portland, OR)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</a:t>
            </a:r>
            <a:r>
              <a:rPr lang="el-GR" sz="2000" dirty="0" smtClean="0"/>
              <a:t>α</a:t>
            </a:r>
            <a:r>
              <a:rPr lang="en-US" sz="2000" dirty="0" smtClean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Gradient descent can converge to a local minimum, even with the learning rate </a:t>
            </a:r>
            <a:r>
              <a:rPr lang="el-GR" sz="2800" dirty="0" smtClean="0"/>
              <a:t>α</a:t>
            </a:r>
            <a:r>
              <a:rPr lang="en-US" sz="2800" dirty="0" smtClean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we approach a local minimum, gradient descent will automatically take smaller steps. So, no need to decrease </a:t>
            </a:r>
            <a:r>
              <a:rPr lang="el-GR" sz="2800" dirty="0" smtClean="0"/>
              <a:t>α</a:t>
            </a:r>
            <a:r>
              <a:rPr lang="en-US" sz="2800" dirty="0" smtClean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do we represent </a:t>
            </a:r>
            <a:r>
              <a:rPr lang="en-US" sz="2400" b="1" i="1" dirty="0" smtClean="0"/>
              <a:t>h</a:t>
            </a:r>
            <a:r>
              <a:rPr lang="en-US" sz="2400" b="1" dirty="0" smtClean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 regression with one variable.</a:t>
            </a:r>
          </a:p>
          <a:p>
            <a:r>
              <a:rPr lang="en-US" sz="2000" dirty="0" smtClean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 smtClean="0"/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5327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“Stochastic”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“Stochastic”: Each step of gradient descent uses only a few of the training examples.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671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egression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 variable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 smtClean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1786</TotalTime>
  <Words>804</Words>
  <Application>Microsoft Macintosh PowerPoint</Application>
  <PresentationFormat>On-screen Show (16:9)</PresentationFormat>
  <Paragraphs>179</Paragraphs>
  <Slides>56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1_Lecture</vt:lpstr>
      <vt:lpstr>2_Office Theme</vt:lpstr>
      <vt:lpstr>3_Office Theme</vt:lpstr>
      <vt:lpstr>Model representation</vt:lpstr>
      <vt:lpstr>PowerPoint Presentation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Cost function intuition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function intuition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Administrator</cp:lastModifiedBy>
  <cp:revision>182</cp:revision>
  <dcterms:created xsi:type="dcterms:W3CDTF">2010-07-08T21:59:02Z</dcterms:created>
  <dcterms:modified xsi:type="dcterms:W3CDTF">2015-11-30T12:55:36Z</dcterms:modified>
</cp:coreProperties>
</file>